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Poppins Black"/>
      <p:bold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0" roundtripDataSignature="AMtx7mjTIvKaQK0zVFPeSGLUF0vnWAj2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PoppinsBlack-bold.fntdata"/><Relationship Id="rId43" Type="http://schemas.openxmlformats.org/officeDocument/2006/relationships/font" Target="fonts/Lato-boldItalic.fntdata"/><Relationship Id="rId46" Type="http://schemas.openxmlformats.org/officeDocument/2006/relationships/font" Target="fonts/OpenSans-regular.fntdata"/><Relationship Id="rId45" Type="http://schemas.openxmlformats.org/officeDocument/2006/relationships/font" Target="fonts/Poppins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Poppins-bold.fntdata"/><Relationship Id="rId36" Type="http://schemas.openxmlformats.org/officeDocument/2006/relationships/font" Target="fonts/Poppins-regular.fntdata"/><Relationship Id="rId39" Type="http://schemas.openxmlformats.org/officeDocument/2006/relationships/font" Target="fonts/Poppins-boldItalic.fntdata"/><Relationship Id="rId38" Type="http://schemas.openxmlformats.org/officeDocument/2006/relationships/font" Target="fonts/Poppi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55bd86f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2e55bd86fa6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55bd86fa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2e55bd86fa6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55bd86fa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2e55bd86fa6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55bd86fa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2e55bd86fa6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2f9eabe4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2e2f9eabe4e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55bd86fa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2e55bd86fa6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11a30002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211a30002aa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55bd86fa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2e55bd86fa6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e2f9eabe4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g2e2f9eabe4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55bd86f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2e55bd86fa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30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507033" y="1686357"/>
            <a:ext cx="9735668" cy="6940376"/>
          </a:xfrm>
          <a:custGeom>
            <a:rect b="b" l="l" r="r" t="t"/>
            <a:pathLst>
              <a:path extrusionOk="0" h="6940376" w="9735668">
                <a:moveTo>
                  <a:pt x="0" y="0"/>
                </a:moveTo>
                <a:lnTo>
                  <a:pt x="9735668" y="0"/>
                </a:lnTo>
                <a:lnTo>
                  <a:pt x="9735668" y="6940376"/>
                </a:lnTo>
                <a:lnTo>
                  <a:pt x="0" y="6940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364" r="-13363" t="0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>
            <a:off x="-99154" y="7010294"/>
            <a:ext cx="3556447" cy="3375860"/>
            <a:chOff x="0" y="-38100"/>
            <a:chExt cx="1069957" cy="1015627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1069957" cy="977527"/>
            </a:xfrm>
            <a:custGeom>
              <a:rect b="b" l="l" r="r" t="t"/>
              <a:pathLst>
                <a:path extrusionOk="0" h="977527" w="1069957">
                  <a:moveTo>
                    <a:pt x="0" y="0"/>
                  </a:moveTo>
                  <a:lnTo>
                    <a:pt x="1069957" y="0"/>
                  </a:lnTo>
                  <a:lnTo>
                    <a:pt x="1069957" y="977527"/>
                  </a:lnTo>
                  <a:lnTo>
                    <a:pt x="0" y="977527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</p:sp>
        <p:sp>
          <p:nvSpPr>
            <p:cNvPr id="87" name="Google Shape;87;p1"/>
            <p:cNvSpPr txBox="1"/>
            <p:nvPr/>
          </p:nvSpPr>
          <p:spPr>
            <a:xfrm>
              <a:off x="0" y="-38100"/>
              <a:ext cx="1069957" cy="1015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/>
          <p:cNvSpPr/>
          <p:nvPr/>
        </p:nvSpPr>
        <p:spPr>
          <a:xfrm rot="5400000">
            <a:off x="-2544189" y="2688154"/>
            <a:ext cx="10040128" cy="4350806"/>
          </a:xfrm>
          <a:custGeom>
            <a:rect b="b" l="l" r="r" t="t"/>
            <a:pathLst>
              <a:path extrusionOk="0" h="4350806" w="10040128">
                <a:moveTo>
                  <a:pt x="0" y="0"/>
                </a:moveTo>
                <a:lnTo>
                  <a:pt x="10040128" y="0"/>
                </a:lnTo>
                <a:lnTo>
                  <a:pt x="10040128" y="4350806"/>
                </a:lnTo>
                <a:lnTo>
                  <a:pt x="0" y="4350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44" l="0" r="0" t="-34817"/>
            </a:stretch>
          </a:blipFill>
          <a:ln>
            <a:noFill/>
          </a:ln>
        </p:spPr>
      </p:sp>
      <p:grpSp>
        <p:nvGrpSpPr>
          <p:cNvPr id="89" name="Google Shape;89;p1"/>
          <p:cNvGrpSpPr/>
          <p:nvPr/>
        </p:nvGrpSpPr>
        <p:grpSpPr>
          <a:xfrm>
            <a:off x="515245" y="-144661"/>
            <a:ext cx="6991792" cy="9904457"/>
            <a:chOff x="0" y="-38100"/>
            <a:chExt cx="1841459" cy="2608581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1841459" cy="2570481"/>
            </a:xfrm>
            <a:custGeom>
              <a:rect b="b" l="l" r="r" t="t"/>
              <a:pathLst>
                <a:path extrusionOk="0" h="2570481" w="1841459">
                  <a:moveTo>
                    <a:pt x="0" y="0"/>
                  </a:moveTo>
                  <a:lnTo>
                    <a:pt x="1841459" y="0"/>
                  </a:lnTo>
                  <a:lnTo>
                    <a:pt x="1841459" y="2570481"/>
                  </a:lnTo>
                  <a:lnTo>
                    <a:pt x="0" y="2570481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91" name="Google Shape;91;p1"/>
            <p:cNvSpPr txBox="1"/>
            <p:nvPr/>
          </p:nvSpPr>
          <p:spPr>
            <a:xfrm>
              <a:off x="0" y="-38100"/>
              <a:ext cx="1841458" cy="26085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2" name="Google Shape;92;p1"/>
          <p:cNvCxnSpPr/>
          <p:nvPr/>
        </p:nvCxnSpPr>
        <p:spPr>
          <a:xfrm>
            <a:off x="1308766" y="4572581"/>
            <a:ext cx="5517638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1"/>
          <p:cNvSpPr txBox="1"/>
          <p:nvPr/>
        </p:nvSpPr>
        <p:spPr>
          <a:xfrm>
            <a:off x="1308766" y="4797693"/>
            <a:ext cx="6359969" cy="567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73"/>
              <a:buFont typeface="Arial"/>
              <a:buNone/>
            </a:pPr>
            <a:r>
              <a:rPr b="0" i="0" lang="en-US" sz="317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Projet Robotique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7507033" y="3524101"/>
            <a:ext cx="9752267" cy="4708491"/>
          </a:xfrm>
          <a:custGeom>
            <a:rect b="b" l="l" r="r" t="t"/>
            <a:pathLst>
              <a:path extrusionOk="0" h="4708491" w="9752267">
                <a:moveTo>
                  <a:pt x="0" y="0"/>
                </a:moveTo>
                <a:lnTo>
                  <a:pt x="9752267" y="0"/>
                </a:lnTo>
                <a:lnTo>
                  <a:pt x="9752267" y="4708491"/>
                </a:lnTo>
                <a:lnTo>
                  <a:pt x="0" y="4708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94000"/>
            </a:blip>
            <a:stretch>
              <a:fillRect b="-8248" l="0" r="0" t="-8250"/>
            </a:stretch>
          </a:blipFill>
          <a:ln>
            <a:noFill/>
          </a:ln>
        </p:spPr>
      </p:sp>
      <p:sp>
        <p:nvSpPr>
          <p:cNvPr id="95" name="Google Shape;95;p1"/>
          <p:cNvSpPr txBox="1"/>
          <p:nvPr/>
        </p:nvSpPr>
        <p:spPr>
          <a:xfrm>
            <a:off x="11314809" y="605752"/>
            <a:ext cx="5944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rPr lang="en-US" sz="2473">
                <a:latin typeface="Lato"/>
                <a:ea typeface="Lato"/>
                <a:cs typeface="Lato"/>
                <a:sym typeface="Lato"/>
              </a:rPr>
              <a:t>*********</a:t>
            </a:r>
            <a:r>
              <a:rPr b="0" i="0" lang="en-US" sz="247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73">
                <a:latin typeface="Lato"/>
                <a:ea typeface="Lato"/>
                <a:cs typeface="Lato"/>
                <a:sym typeface="Lato"/>
              </a:rPr>
              <a:t>****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308766" y="2441040"/>
            <a:ext cx="5841058" cy="1867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8"/>
              <a:buFont typeface="Arial"/>
              <a:buNone/>
            </a:pPr>
            <a:r>
              <a:rPr b="1" i="0" lang="en-US" sz="6388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Revue 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8"/>
              <a:buFont typeface="Arial"/>
              <a:buNone/>
            </a:pPr>
            <a:r>
              <a:rPr b="1" i="0" lang="en-US" sz="6388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7873117" y="9262855"/>
            <a:ext cx="3826560" cy="356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3"/>
              <a:buFont typeface="Arial"/>
              <a:buNone/>
            </a:pPr>
            <a:r>
              <a:rPr b="0" i="0" lang="en-US" sz="207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Revue de projet  I   Avril 2024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308766" y="8097795"/>
            <a:ext cx="2334218" cy="833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4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2"/>
              <a:buFont typeface="Arial"/>
              <a:buNone/>
            </a:pPr>
            <a:r>
              <a:rPr b="1" i="0" lang="en-US" sz="5592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g2e55bd86fa6_0_20"/>
          <p:cNvGrpSpPr/>
          <p:nvPr/>
        </p:nvGrpSpPr>
        <p:grpSpPr>
          <a:xfrm>
            <a:off x="884925" y="458682"/>
            <a:ext cx="17259303" cy="9369644"/>
            <a:chOff x="0" y="-38100"/>
            <a:chExt cx="5905866" cy="3206147"/>
          </a:xfrm>
        </p:grpSpPr>
        <p:sp>
          <p:nvSpPr>
            <p:cNvPr id="250" name="Google Shape;250;g2e55bd86fa6_0_20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251" name="Google Shape;251;g2e55bd86fa6_0_20"/>
            <p:cNvSpPr txBox="1"/>
            <p:nvPr/>
          </p:nvSpPr>
          <p:spPr>
            <a:xfrm>
              <a:off x="0" y="-38100"/>
              <a:ext cx="5905800" cy="3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g2e55bd86fa6_0_20"/>
          <p:cNvSpPr txBox="1"/>
          <p:nvPr/>
        </p:nvSpPr>
        <p:spPr>
          <a:xfrm>
            <a:off x="2361350" y="695325"/>
            <a:ext cx="1828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g2e55bd86fa6_0_20"/>
          <p:cNvGrpSpPr/>
          <p:nvPr/>
        </p:nvGrpSpPr>
        <p:grpSpPr>
          <a:xfrm>
            <a:off x="17349683" y="9266545"/>
            <a:ext cx="424133" cy="506363"/>
            <a:chOff x="0" y="-38100"/>
            <a:chExt cx="205800" cy="245700"/>
          </a:xfrm>
        </p:grpSpPr>
        <p:sp>
          <p:nvSpPr>
            <p:cNvPr id="254" name="Google Shape;254;g2e55bd86fa6_0_20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5" name="Google Shape;255;g2e55bd86fa6_0_20"/>
            <p:cNvSpPr txBox="1"/>
            <p:nvPr/>
          </p:nvSpPr>
          <p:spPr>
            <a:xfrm>
              <a:off x="0" y="-38100"/>
              <a:ext cx="20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g2e55bd86fa6_0_20"/>
          <p:cNvSpPr txBox="1"/>
          <p:nvPr/>
        </p:nvSpPr>
        <p:spPr>
          <a:xfrm>
            <a:off x="5561250" y="910725"/>
            <a:ext cx="71655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5.1 - ModbusTcp</a:t>
            </a:r>
            <a:endParaRPr b="1" i="0" sz="8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e55bd86fa6_0_20"/>
          <p:cNvSpPr/>
          <p:nvPr/>
        </p:nvSpPr>
        <p:spPr>
          <a:xfrm>
            <a:off x="8458026" y="3256739"/>
            <a:ext cx="9212023" cy="4536060"/>
          </a:xfrm>
          <a:custGeom>
            <a:rect b="b" l="l" r="r" t="t"/>
            <a:pathLst>
              <a:path extrusionOk="0" h="6457025" w="11479156">
                <a:moveTo>
                  <a:pt x="0" y="0"/>
                </a:moveTo>
                <a:lnTo>
                  <a:pt x="11479156" y="0"/>
                </a:lnTo>
                <a:lnTo>
                  <a:pt x="11479156" y="6457025"/>
                </a:lnTo>
                <a:lnTo>
                  <a:pt x="0" y="6457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8" name="Google Shape;258;g2e55bd86fa6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0561" y="3256750"/>
            <a:ext cx="7058000" cy="30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e55bd86fa6_0_20"/>
          <p:cNvSpPr txBox="1"/>
          <p:nvPr/>
        </p:nvSpPr>
        <p:spPr>
          <a:xfrm>
            <a:off x="1609650" y="7025975"/>
            <a:ext cx="11443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*TCP : Transmission Control Protocol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g2e55bd86fa6_0_31"/>
          <p:cNvGrpSpPr/>
          <p:nvPr/>
        </p:nvGrpSpPr>
        <p:grpSpPr>
          <a:xfrm>
            <a:off x="514350" y="403007"/>
            <a:ext cx="17259303" cy="9369644"/>
            <a:chOff x="0" y="-38100"/>
            <a:chExt cx="5905866" cy="3206147"/>
          </a:xfrm>
        </p:grpSpPr>
        <p:sp>
          <p:nvSpPr>
            <p:cNvPr id="265" name="Google Shape;265;g2e55bd86fa6_0_31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266" name="Google Shape;266;g2e55bd86fa6_0_31"/>
            <p:cNvSpPr txBox="1"/>
            <p:nvPr/>
          </p:nvSpPr>
          <p:spPr>
            <a:xfrm>
              <a:off x="0" y="-38100"/>
              <a:ext cx="5905800" cy="3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g2e55bd86fa6_0_31"/>
          <p:cNvSpPr txBox="1"/>
          <p:nvPr/>
        </p:nvSpPr>
        <p:spPr>
          <a:xfrm>
            <a:off x="2361350" y="695325"/>
            <a:ext cx="1828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2e55bd86fa6_0_31"/>
          <p:cNvGrpSpPr/>
          <p:nvPr/>
        </p:nvGrpSpPr>
        <p:grpSpPr>
          <a:xfrm>
            <a:off x="17349683" y="9266545"/>
            <a:ext cx="424133" cy="506363"/>
            <a:chOff x="0" y="-38100"/>
            <a:chExt cx="205800" cy="245700"/>
          </a:xfrm>
        </p:grpSpPr>
        <p:sp>
          <p:nvSpPr>
            <p:cNvPr id="269" name="Google Shape;269;g2e55bd86fa6_0_31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0" name="Google Shape;270;g2e55bd86fa6_0_31"/>
            <p:cNvSpPr txBox="1"/>
            <p:nvPr/>
          </p:nvSpPr>
          <p:spPr>
            <a:xfrm>
              <a:off x="0" y="-38100"/>
              <a:ext cx="20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g2e55bd86fa6_0_31"/>
          <p:cNvSpPr txBox="1"/>
          <p:nvPr/>
        </p:nvSpPr>
        <p:spPr>
          <a:xfrm>
            <a:off x="7505250" y="1073775"/>
            <a:ext cx="5998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5.2 - UOP</a:t>
            </a:r>
            <a:endParaRPr b="1" i="0" sz="8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e55bd86fa6_0_31"/>
          <p:cNvSpPr txBox="1"/>
          <p:nvPr/>
        </p:nvSpPr>
        <p:spPr>
          <a:xfrm>
            <a:off x="1139700" y="2836100"/>
            <a:ext cx="16008600" cy="3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Démarre le programme du robot.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</a:t>
            </a: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Arrête le programme du robot.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</a:t>
            </a: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Met le robot en pause.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RESET</a:t>
            </a: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Réinitialise les alarmes ou les erreurs.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</a:t>
            </a: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Indique une erreur dans le robot.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e55bd86fa6_0_31"/>
          <p:cNvSpPr txBox="1"/>
          <p:nvPr/>
        </p:nvSpPr>
        <p:spPr>
          <a:xfrm>
            <a:off x="3596829" y="8086075"/>
            <a:ext cx="10926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Les UOP (User Operator Panel) sont des signaux pour contrôler et surveiller les robots FANUC. 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g2e55bd86fa6_0_47"/>
          <p:cNvGrpSpPr/>
          <p:nvPr/>
        </p:nvGrpSpPr>
        <p:grpSpPr>
          <a:xfrm>
            <a:off x="514350" y="403007"/>
            <a:ext cx="17259303" cy="9369644"/>
            <a:chOff x="0" y="-38100"/>
            <a:chExt cx="5905866" cy="3206147"/>
          </a:xfrm>
        </p:grpSpPr>
        <p:sp>
          <p:nvSpPr>
            <p:cNvPr id="279" name="Google Shape;279;g2e55bd86fa6_0_47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280" name="Google Shape;280;g2e55bd86fa6_0_47"/>
            <p:cNvSpPr txBox="1"/>
            <p:nvPr/>
          </p:nvSpPr>
          <p:spPr>
            <a:xfrm>
              <a:off x="0" y="-38100"/>
              <a:ext cx="5905800" cy="3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g2e55bd86fa6_0_47"/>
          <p:cNvSpPr txBox="1"/>
          <p:nvPr/>
        </p:nvSpPr>
        <p:spPr>
          <a:xfrm>
            <a:off x="2361350" y="695325"/>
            <a:ext cx="1828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g2e55bd86fa6_0_47"/>
          <p:cNvGrpSpPr/>
          <p:nvPr/>
        </p:nvGrpSpPr>
        <p:grpSpPr>
          <a:xfrm>
            <a:off x="17349683" y="9266545"/>
            <a:ext cx="424133" cy="506363"/>
            <a:chOff x="0" y="-38100"/>
            <a:chExt cx="205800" cy="245700"/>
          </a:xfrm>
        </p:grpSpPr>
        <p:sp>
          <p:nvSpPr>
            <p:cNvPr id="283" name="Google Shape;283;g2e55bd86fa6_0_47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4" name="Google Shape;284;g2e55bd86fa6_0_47"/>
            <p:cNvSpPr txBox="1"/>
            <p:nvPr/>
          </p:nvSpPr>
          <p:spPr>
            <a:xfrm>
              <a:off x="0" y="-38100"/>
              <a:ext cx="20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g2e55bd86fa6_0_47"/>
          <p:cNvSpPr txBox="1"/>
          <p:nvPr/>
        </p:nvSpPr>
        <p:spPr>
          <a:xfrm>
            <a:off x="6923100" y="1281300"/>
            <a:ext cx="7217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5.3 - DI/DO</a:t>
            </a:r>
            <a:endParaRPr b="1" i="0" sz="8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2e55bd86fa6_0_47"/>
          <p:cNvSpPr txBox="1"/>
          <p:nvPr/>
        </p:nvSpPr>
        <p:spPr>
          <a:xfrm>
            <a:off x="7156950" y="3295625"/>
            <a:ext cx="3974100" cy="28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État binaire</a:t>
            </a: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●"/>
            </a:pPr>
            <a:r>
              <a:rPr b="1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(1)</a:t>
            </a: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●"/>
            </a:pPr>
            <a:r>
              <a:rPr b="1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(0)</a:t>
            </a: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2e55bd86fa6_0_47"/>
          <p:cNvSpPr txBox="1"/>
          <p:nvPr/>
        </p:nvSpPr>
        <p:spPr>
          <a:xfrm>
            <a:off x="2519875" y="7576650"/>
            <a:ext cx="135480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DI (Digital Inputs) et DO (Digital Outputs) sont des signaux numériques utilisés pour la communication entre un contrôleur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g2e55bd86fa6_0_63"/>
          <p:cNvGrpSpPr/>
          <p:nvPr/>
        </p:nvGrpSpPr>
        <p:grpSpPr>
          <a:xfrm>
            <a:off x="514350" y="403007"/>
            <a:ext cx="17259303" cy="9369644"/>
            <a:chOff x="0" y="-38100"/>
            <a:chExt cx="5905866" cy="3206147"/>
          </a:xfrm>
        </p:grpSpPr>
        <p:sp>
          <p:nvSpPr>
            <p:cNvPr id="293" name="Google Shape;293;g2e55bd86fa6_0_63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294" name="Google Shape;294;g2e55bd86fa6_0_63"/>
            <p:cNvSpPr txBox="1"/>
            <p:nvPr/>
          </p:nvSpPr>
          <p:spPr>
            <a:xfrm>
              <a:off x="0" y="-38100"/>
              <a:ext cx="5905800" cy="3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g2e55bd86fa6_0_63"/>
          <p:cNvSpPr txBox="1"/>
          <p:nvPr/>
        </p:nvSpPr>
        <p:spPr>
          <a:xfrm>
            <a:off x="7189650" y="4319100"/>
            <a:ext cx="74403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1"/>
              <a:buFont typeface="Arial"/>
              <a:buNone/>
            </a:pPr>
            <a:r>
              <a:rPr b="1" i="0" lang="en-US" sz="10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6- Fanuc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g2e55bd86fa6_0_63"/>
          <p:cNvGrpSpPr/>
          <p:nvPr/>
        </p:nvGrpSpPr>
        <p:grpSpPr>
          <a:xfrm>
            <a:off x="17349683" y="9266545"/>
            <a:ext cx="424133" cy="506363"/>
            <a:chOff x="0" y="-38100"/>
            <a:chExt cx="205800" cy="245700"/>
          </a:xfrm>
        </p:grpSpPr>
        <p:sp>
          <p:nvSpPr>
            <p:cNvPr id="297" name="Google Shape;297;g2e55bd86fa6_0_63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8" name="Google Shape;298;g2e55bd86fa6_0_63"/>
            <p:cNvSpPr txBox="1"/>
            <p:nvPr/>
          </p:nvSpPr>
          <p:spPr>
            <a:xfrm>
              <a:off x="0" y="-38100"/>
              <a:ext cx="20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1"/>
          <p:cNvGrpSpPr/>
          <p:nvPr/>
        </p:nvGrpSpPr>
        <p:grpSpPr>
          <a:xfrm>
            <a:off x="514350" y="403007"/>
            <a:ext cx="17259300" cy="9369643"/>
            <a:chOff x="0" y="-38100"/>
            <a:chExt cx="5905866" cy="3206147"/>
          </a:xfrm>
        </p:grpSpPr>
        <p:sp>
          <p:nvSpPr>
            <p:cNvPr id="304" name="Google Shape;304;p11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305" name="Google Shape;305;p11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1"/>
          <p:cNvSpPr txBox="1"/>
          <p:nvPr/>
        </p:nvSpPr>
        <p:spPr>
          <a:xfrm>
            <a:off x="641925" y="665675"/>
            <a:ext cx="182880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1"/>
              <a:buFont typeface="Arial"/>
              <a:buNone/>
            </a:pPr>
            <a:r>
              <a:rPr b="1" i="0" lang="en-US" sz="10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6.1 - Cas d’utilisation Fanuc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11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308" name="Google Shape;308;p11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9" name="Google Shape;309;p11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0" name="Google Shape;3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687" y="3429000"/>
            <a:ext cx="13318626" cy="47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g2e2f9eabe4e_0_31"/>
          <p:cNvGrpSpPr/>
          <p:nvPr/>
        </p:nvGrpSpPr>
        <p:grpSpPr>
          <a:xfrm>
            <a:off x="514350" y="403007"/>
            <a:ext cx="17259303" cy="9369644"/>
            <a:chOff x="0" y="-38100"/>
            <a:chExt cx="5905866" cy="3206147"/>
          </a:xfrm>
        </p:grpSpPr>
        <p:sp>
          <p:nvSpPr>
            <p:cNvPr id="316" name="Google Shape;316;g2e2f9eabe4e_0_31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317" name="Google Shape;317;g2e2f9eabe4e_0_31"/>
            <p:cNvSpPr txBox="1"/>
            <p:nvPr/>
          </p:nvSpPr>
          <p:spPr>
            <a:xfrm>
              <a:off x="0" y="-38100"/>
              <a:ext cx="5905800" cy="3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g2e2f9eabe4e_0_31"/>
          <p:cNvSpPr txBox="1"/>
          <p:nvPr/>
        </p:nvSpPr>
        <p:spPr>
          <a:xfrm>
            <a:off x="2361351" y="695325"/>
            <a:ext cx="13565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1"/>
              <a:buFont typeface="Arial"/>
              <a:buNone/>
            </a:pPr>
            <a:r>
              <a:rPr b="1" i="0" lang="en-US" sz="10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6.2 - Fanucmi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g2e2f9eabe4e_0_31"/>
          <p:cNvGrpSpPr/>
          <p:nvPr/>
        </p:nvGrpSpPr>
        <p:grpSpPr>
          <a:xfrm>
            <a:off x="17349683" y="9266545"/>
            <a:ext cx="424133" cy="506363"/>
            <a:chOff x="0" y="-38100"/>
            <a:chExt cx="205800" cy="245700"/>
          </a:xfrm>
        </p:grpSpPr>
        <p:sp>
          <p:nvSpPr>
            <p:cNvPr id="320" name="Google Shape;320;g2e2f9eabe4e_0_31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1" name="Google Shape;321;g2e2f9eabe4e_0_31"/>
            <p:cNvSpPr txBox="1"/>
            <p:nvPr/>
          </p:nvSpPr>
          <p:spPr>
            <a:xfrm>
              <a:off x="0" y="-38100"/>
              <a:ext cx="20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2" name="Google Shape;322;g2e2f9eabe4e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289" y="2458799"/>
            <a:ext cx="6097525" cy="68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2"/>
          <p:cNvGrpSpPr/>
          <p:nvPr/>
        </p:nvGrpSpPr>
        <p:grpSpPr>
          <a:xfrm>
            <a:off x="514350" y="403007"/>
            <a:ext cx="17259300" cy="9369643"/>
            <a:chOff x="0" y="-38100"/>
            <a:chExt cx="5905866" cy="3206147"/>
          </a:xfrm>
        </p:grpSpPr>
        <p:sp>
          <p:nvSpPr>
            <p:cNvPr id="328" name="Google Shape;328;p12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329" name="Google Shape;329;p12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12"/>
          <p:cNvSpPr/>
          <p:nvPr/>
        </p:nvSpPr>
        <p:spPr>
          <a:xfrm>
            <a:off x="2372605" y="2994354"/>
            <a:ext cx="6771395" cy="6263946"/>
          </a:xfrm>
          <a:custGeom>
            <a:rect b="b" l="l" r="r" t="t"/>
            <a:pathLst>
              <a:path extrusionOk="0" h="6263946" w="6771395">
                <a:moveTo>
                  <a:pt x="0" y="0"/>
                </a:moveTo>
                <a:lnTo>
                  <a:pt x="6771395" y="0"/>
                </a:lnTo>
                <a:lnTo>
                  <a:pt x="6771395" y="6263946"/>
                </a:lnTo>
                <a:lnTo>
                  <a:pt x="0" y="6263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2325" l="0" r="0" t="0"/>
            </a:stretch>
          </a:blipFill>
          <a:ln>
            <a:noFill/>
          </a:ln>
        </p:spPr>
      </p:sp>
      <p:sp>
        <p:nvSpPr>
          <p:cNvPr id="331" name="Google Shape;331;p12"/>
          <p:cNvSpPr/>
          <p:nvPr/>
        </p:nvSpPr>
        <p:spPr>
          <a:xfrm>
            <a:off x="10585230" y="2994354"/>
            <a:ext cx="5341419" cy="6263946"/>
          </a:xfrm>
          <a:custGeom>
            <a:rect b="b" l="l" r="r" t="t"/>
            <a:pathLst>
              <a:path extrusionOk="0" h="6263946" w="5341419">
                <a:moveTo>
                  <a:pt x="0" y="0"/>
                </a:moveTo>
                <a:lnTo>
                  <a:pt x="5341419" y="0"/>
                </a:lnTo>
                <a:lnTo>
                  <a:pt x="5341419" y="6263946"/>
                </a:lnTo>
                <a:lnTo>
                  <a:pt x="0" y="6263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75377"/>
            </a:stretch>
          </a:blipFill>
          <a:ln>
            <a:noFill/>
          </a:ln>
        </p:spPr>
      </p:sp>
      <p:sp>
        <p:nvSpPr>
          <p:cNvPr id="332" name="Google Shape;332;p12"/>
          <p:cNvSpPr txBox="1"/>
          <p:nvPr/>
        </p:nvSpPr>
        <p:spPr>
          <a:xfrm>
            <a:off x="2361351" y="695325"/>
            <a:ext cx="13565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1"/>
              <a:buFont typeface="Arial"/>
              <a:buNone/>
            </a:pPr>
            <a:r>
              <a:rPr b="1" i="0" lang="en-US" sz="10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6.3 - Fanuc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12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334" name="Google Shape;334;p12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5" name="Google Shape;335;p12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3"/>
          <p:cNvGrpSpPr/>
          <p:nvPr/>
        </p:nvGrpSpPr>
        <p:grpSpPr>
          <a:xfrm>
            <a:off x="514350" y="403007"/>
            <a:ext cx="17259300" cy="9369643"/>
            <a:chOff x="0" y="-38100"/>
            <a:chExt cx="5905866" cy="3206147"/>
          </a:xfrm>
        </p:grpSpPr>
        <p:sp>
          <p:nvSpPr>
            <p:cNvPr id="341" name="Google Shape;341;p13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342" name="Google Shape;342;p13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3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344" name="Google Shape;344;p13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5" name="Google Shape;345;p13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13"/>
          <p:cNvSpPr txBox="1"/>
          <p:nvPr/>
        </p:nvSpPr>
        <p:spPr>
          <a:xfrm>
            <a:off x="741750" y="754625"/>
            <a:ext cx="168045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1"/>
              <a:buFont typeface="Arial"/>
              <a:buNone/>
            </a:pPr>
            <a:r>
              <a:rPr b="1" i="0" lang="en-US" sz="10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6.4 - Programme du fanuc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2503" y="2321525"/>
            <a:ext cx="8038000" cy="564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1600" y="3803513"/>
            <a:ext cx="7107000" cy="25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14"/>
          <p:cNvGrpSpPr/>
          <p:nvPr/>
        </p:nvGrpSpPr>
        <p:grpSpPr>
          <a:xfrm>
            <a:off x="514350" y="403007"/>
            <a:ext cx="17259300" cy="9369643"/>
            <a:chOff x="0" y="-38100"/>
            <a:chExt cx="5905866" cy="3206147"/>
          </a:xfrm>
        </p:grpSpPr>
        <p:sp>
          <p:nvSpPr>
            <p:cNvPr id="354" name="Google Shape;354;p14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355" name="Google Shape;355;p14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4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357" name="Google Shape;357;p14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8" name="Google Shape;358;p14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14"/>
          <p:cNvSpPr/>
          <p:nvPr/>
        </p:nvSpPr>
        <p:spPr>
          <a:xfrm>
            <a:off x="4354085" y="3149496"/>
            <a:ext cx="9579830" cy="2361035"/>
          </a:xfrm>
          <a:custGeom>
            <a:rect b="b" l="l" r="r" t="t"/>
            <a:pathLst>
              <a:path extrusionOk="0" h="2361035" w="9579830">
                <a:moveTo>
                  <a:pt x="0" y="0"/>
                </a:moveTo>
                <a:lnTo>
                  <a:pt x="9579830" y="0"/>
                </a:lnTo>
                <a:lnTo>
                  <a:pt x="9579830" y="2361035"/>
                </a:lnTo>
                <a:lnTo>
                  <a:pt x="0" y="2361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14"/>
          <p:cNvSpPr/>
          <p:nvPr/>
        </p:nvSpPr>
        <p:spPr>
          <a:xfrm>
            <a:off x="736250" y="5993975"/>
            <a:ext cx="8202150" cy="2672850"/>
          </a:xfrm>
          <a:custGeom>
            <a:rect b="b" l="l" r="r" t="t"/>
            <a:pathLst>
              <a:path extrusionOk="0" h="3117026" w="10415429">
                <a:moveTo>
                  <a:pt x="0" y="0"/>
                </a:moveTo>
                <a:lnTo>
                  <a:pt x="10415430" y="0"/>
                </a:lnTo>
                <a:lnTo>
                  <a:pt x="10415430" y="3117026"/>
                </a:lnTo>
                <a:lnTo>
                  <a:pt x="0" y="3117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14"/>
          <p:cNvSpPr txBox="1"/>
          <p:nvPr/>
        </p:nvSpPr>
        <p:spPr>
          <a:xfrm>
            <a:off x="105000" y="621225"/>
            <a:ext cx="181830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1"/>
              <a:buFont typeface="Arial"/>
              <a:buNone/>
            </a:pPr>
            <a:r>
              <a:rPr b="1" i="0" lang="en-US" sz="10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6.4 - Programme du fanuc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86210" y="6497210"/>
            <a:ext cx="6339125" cy="16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g2e55bd86fa6_0_90"/>
          <p:cNvGrpSpPr/>
          <p:nvPr/>
        </p:nvGrpSpPr>
        <p:grpSpPr>
          <a:xfrm>
            <a:off x="514350" y="403007"/>
            <a:ext cx="17259303" cy="9369644"/>
            <a:chOff x="0" y="-38100"/>
            <a:chExt cx="5905866" cy="3206147"/>
          </a:xfrm>
        </p:grpSpPr>
        <p:sp>
          <p:nvSpPr>
            <p:cNvPr id="368" name="Google Shape;368;g2e55bd86fa6_0_90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369" name="Google Shape;369;g2e55bd86fa6_0_90"/>
            <p:cNvSpPr txBox="1"/>
            <p:nvPr/>
          </p:nvSpPr>
          <p:spPr>
            <a:xfrm>
              <a:off x="0" y="-38100"/>
              <a:ext cx="5905800" cy="3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g2e55bd86fa6_0_90"/>
          <p:cNvSpPr txBox="1"/>
          <p:nvPr/>
        </p:nvSpPr>
        <p:spPr>
          <a:xfrm>
            <a:off x="3333750" y="4263425"/>
            <a:ext cx="116205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1"/>
              <a:buFont typeface="Arial"/>
              <a:buNone/>
            </a:pPr>
            <a:r>
              <a:rPr b="1" i="0" lang="en-US" sz="10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7 - ModbusUtil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g2e55bd86fa6_0_90"/>
          <p:cNvGrpSpPr/>
          <p:nvPr/>
        </p:nvGrpSpPr>
        <p:grpSpPr>
          <a:xfrm>
            <a:off x="17349683" y="9266545"/>
            <a:ext cx="424133" cy="506363"/>
            <a:chOff x="0" y="-38100"/>
            <a:chExt cx="205800" cy="245700"/>
          </a:xfrm>
        </p:grpSpPr>
        <p:sp>
          <p:nvSpPr>
            <p:cNvPr id="372" name="Google Shape;372;g2e55bd86fa6_0_90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3" name="Google Shape;373;g2e55bd86fa6_0_90"/>
            <p:cNvSpPr txBox="1"/>
            <p:nvPr/>
          </p:nvSpPr>
          <p:spPr>
            <a:xfrm>
              <a:off x="0" y="-38100"/>
              <a:ext cx="20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"/>
          <p:cNvGrpSpPr/>
          <p:nvPr/>
        </p:nvGrpSpPr>
        <p:grpSpPr>
          <a:xfrm>
            <a:off x="6820803" y="914139"/>
            <a:ext cx="11467196" cy="9928450"/>
            <a:chOff x="0" y="0"/>
            <a:chExt cx="3020147" cy="2614883"/>
          </a:xfrm>
        </p:grpSpPr>
        <p:sp>
          <p:nvSpPr>
            <p:cNvPr id="107" name="Google Shape;107;p2"/>
            <p:cNvSpPr/>
            <p:nvPr/>
          </p:nvSpPr>
          <p:spPr>
            <a:xfrm>
              <a:off x="0" y="0"/>
              <a:ext cx="3020147" cy="2428953"/>
            </a:xfrm>
            <a:custGeom>
              <a:rect b="b" l="l" r="r" t="t"/>
              <a:pathLst>
                <a:path extrusionOk="0" h="2428953" w="3020147">
                  <a:moveTo>
                    <a:pt x="0" y="0"/>
                  </a:moveTo>
                  <a:lnTo>
                    <a:pt x="3020147" y="0"/>
                  </a:lnTo>
                  <a:lnTo>
                    <a:pt x="3020147" y="2428953"/>
                  </a:lnTo>
                  <a:lnTo>
                    <a:pt x="0" y="2428953"/>
                  </a:lnTo>
                  <a:close/>
                </a:path>
              </a:pathLst>
            </a:custGeom>
            <a:solidFill>
              <a:srgbClr val="F8F5F1"/>
            </a:solidFill>
            <a:ln>
              <a:noFill/>
            </a:ln>
          </p:spPr>
        </p:sp>
        <p:sp>
          <p:nvSpPr>
            <p:cNvPr id="108" name="Google Shape;108;p2"/>
            <p:cNvSpPr txBox="1"/>
            <p:nvPr/>
          </p:nvSpPr>
          <p:spPr>
            <a:xfrm>
              <a:off x="0" y="147683"/>
              <a:ext cx="3020100" cy="24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2"/>
          <p:cNvSpPr/>
          <p:nvPr/>
        </p:nvSpPr>
        <p:spPr>
          <a:xfrm>
            <a:off x="514350" y="1028700"/>
            <a:ext cx="8636880" cy="8743950"/>
          </a:xfrm>
          <a:custGeom>
            <a:rect b="b" l="l" r="r" t="t"/>
            <a:pathLst>
              <a:path extrusionOk="0" h="1354667" w="1338079">
                <a:moveTo>
                  <a:pt x="0" y="0"/>
                </a:moveTo>
                <a:lnTo>
                  <a:pt x="1338079" y="0"/>
                </a:lnTo>
                <a:lnTo>
                  <a:pt x="1338079" y="1354667"/>
                </a:lnTo>
                <a:lnTo>
                  <a:pt x="0" y="135466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522" l="0" r="-133089" t="-11954"/>
            </a:stretch>
          </a:blipFill>
          <a:ln>
            <a:noFill/>
          </a:ln>
        </p:spPr>
      </p:sp>
      <p:grpSp>
        <p:nvGrpSpPr>
          <p:cNvPr id="110" name="Google Shape;110;p2"/>
          <p:cNvGrpSpPr/>
          <p:nvPr/>
        </p:nvGrpSpPr>
        <p:grpSpPr>
          <a:xfrm>
            <a:off x="0" y="5134506"/>
            <a:ext cx="4967240" cy="5152494"/>
            <a:chOff x="0" y="-38100"/>
            <a:chExt cx="1308244" cy="1357035"/>
          </a:xfrm>
        </p:grpSpPr>
        <p:sp>
          <p:nvSpPr>
            <p:cNvPr id="111" name="Google Shape;111;p2"/>
            <p:cNvSpPr/>
            <p:nvPr/>
          </p:nvSpPr>
          <p:spPr>
            <a:xfrm>
              <a:off x="0" y="0"/>
              <a:ext cx="1308244" cy="1318935"/>
            </a:xfrm>
            <a:custGeom>
              <a:rect b="b" l="l" r="r" t="t"/>
              <a:pathLst>
                <a:path extrusionOk="0" h="1318935" w="1308244">
                  <a:moveTo>
                    <a:pt x="0" y="0"/>
                  </a:moveTo>
                  <a:lnTo>
                    <a:pt x="1308244" y="0"/>
                  </a:lnTo>
                  <a:lnTo>
                    <a:pt x="1308244" y="1318935"/>
                  </a:lnTo>
                  <a:lnTo>
                    <a:pt x="0" y="1318935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</p:sp>
        <p:sp>
          <p:nvSpPr>
            <p:cNvPr id="112" name="Google Shape;112;p2"/>
            <p:cNvSpPr txBox="1"/>
            <p:nvPr/>
          </p:nvSpPr>
          <p:spPr>
            <a:xfrm>
              <a:off x="0" y="-38100"/>
              <a:ext cx="1308244" cy="1357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2"/>
          <p:cNvSpPr txBox="1"/>
          <p:nvPr/>
        </p:nvSpPr>
        <p:spPr>
          <a:xfrm>
            <a:off x="340579" y="5677308"/>
            <a:ext cx="4286081" cy="1178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47"/>
              <a:buFont typeface="Arial"/>
              <a:buNone/>
            </a:pPr>
            <a:r>
              <a:rPr b="1" i="0" lang="en-US" sz="684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Sommaire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0603810" y="1041630"/>
            <a:ext cx="3485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2"/>
              <a:buFont typeface="Arial"/>
              <a:buNone/>
            </a:pPr>
            <a:r>
              <a:rPr b="1" i="0" lang="en-US" sz="20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L’ÉQUIPE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0603810" y="1536917"/>
            <a:ext cx="3485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2"/>
              <a:buFont typeface="Arial"/>
              <a:buNone/>
            </a:pPr>
            <a:r>
              <a:rPr b="1" i="0" lang="en-US" sz="20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SCHÉMA DU SYTÈME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0603810" y="2041730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Cahier des chages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0603810" y="2530032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Gestion de projet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10603810" y="3018335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Tâche personnelles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0603810" y="3506637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Gant personnel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0603810" y="3994939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10603810" y="4483242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ModbusTCP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0603810" y="4971544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0603810" y="5459847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DI/DO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10603810" y="5948149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Cas d’utilisation Fanuc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10603810" y="6436451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Fanuc Mi10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15087625" y="1041630"/>
            <a:ext cx="1048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2"/>
              <a:buFont typeface="Arial"/>
              <a:buNone/>
            </a:pPr>
            <a:r>
              <a:rPr b="0" i="0" lang="en-US" sz="20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5087625" y="1536917"/>
            <a:ext cx="1048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2"/>
              <a:buFont typeface="Arial"/>
              <a:buNone/>
            </a:pPr>
            <a:r>
              <a:rPr b="0" i="0" lang="en-US" sz="20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15087625" y="2041725"/>
            <a:ext cx="11136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15087625" y="2530032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3.1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5087625" y="3018335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15087625" y="3506637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4.1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15087625" y="3994939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15087625" y="4483242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5.1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15087625" y="4971544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5.2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15087625" y="5459850"/>
            <a:ext cx="1543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5.3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15087625" y="5948149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6.1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15087625" y="6436451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6.2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2"/>
          <p:cNvGrpSpPr/>
          <p:nvPr/>
        </p:nvGrpSpPr>
        <p:grpSpPr>
          <a:xfrm>
            <a:off x="17542383" y="9508120"/>
            <a:ext cx="423960" cy="506099"/>
            <a:chOff x="0" y="-38100"/>
            <a:chExt cx="205716" cy="245572"/>
          </a:xfrm>
        </p:grpSpPr>
        <p:sp>
          <p:nvSpPr>
            <p:cNvPr id="139" name="Google Shape;139;p2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40" name="Google Shape;140;p2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2"/>
          <p:cNvSpPr txBox="1"/>
          <p:nvPr/>
        </p:nvSpPr>
        <p:spPr>
          <a:xfrm>
            <a:off x="10603797" y="6929025"/>
            <a:ext cx="44838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Fanuc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15087625" y="6929019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6.3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10603860" y="7399494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Programme du Fanuc</a:t>
            </a:r>
            <a:endParaRPr b="1" i="0" sz="1982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15087600" y="7399394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6.4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10603845" y="7856700"/>
            <a:ext cx="5182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Cas d’utilisation modbusUtil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15087600" y="7856594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7.1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10603860" y="8237694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Modlib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15087600" y="8237594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7.2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 txBox="1"/>
          <p:nvPr/>
        </p:nvSpPr>
        <p:spPr>
          <a:xfrm>
            <a:off x="10603860" y="8618694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ModbusUtil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15087600" y="8618594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7.3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10603860" y="8999694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Programme ModbusUtil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15087600" y="8999594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7.4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10603810" y="9380694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 Unitaire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15087600" y="9380594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10603860" y="9761694"/>
            <a:ext cx="3485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1" i="0" lang="en-US" sz="198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15087625" y="9761594"/>
            <a:ext cx="1048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al"/>
              <a:buNone/>
            </a:pPr>
            <a:r>
              <a:rPr b="0" i="0" lang="en-US" sz="1982" u="none" cap="none" strike="noStrik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g211a30002aa_0_4"/>
          <p:cNvGrpSpPr/>
          <p:nvPr/>
        </p:nvGrpSpPr>
        <p:grpSpPr>
          <a:xfrm>
            <a:off x="514350" y="403007"/>
            <a:ext cx="17259303" cy="9369644"/>
            <a:chOff x="0" y="-38100"/>
            <a:chExt cx="5905866" cy="3206147"/>
          </a:xfrm>
        </p:grpSpPr>
        <p:sp>
          <p:nvSpPr>
            <p:cNvPr id="379" name="Google Shape;379;g211a30002aa_0_4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380" name="Google Shape;380;g211a30002aa_0_4"/>
            <p:cNvSpPr txBox="1"/>
            <p:nvPr/>
          </p:nvSpPr>
          <p:spPr>
            <a:xfrm>
              <a:off x="0" y="-38100"/>
              <a:ext cx="5905800" cy="3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g211a30002aa_0_4"/>
          <p:cNvSpPr txBox="1"/>
          <p:nvPr/>
        </p:nvSpPr>
        <p:spPr>
          <a:xfrm>
            <a:off x="785575" y="621175"/>
            <a:ext cx="192993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11"/>
              <a:buFont typeface="Arial"/>
              <a:buNone/>
            </a:pPr>
            <a:r>
              <a:rPr b="1" i="0" lang="en-US" sz="8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7.1 - Cas d’utilisation ModbusUtil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g211a30002aa_0_4"/>
          <p:cNvGrpSpPr/>
          <p:nvPr/>
        </p:nvGrpSpPr>
        <p:grpSpPr>
          <a:xfrm>
            <a:off x="17349683" y="9266545"/>
            <a:ext cx="424133" cy="506363"/>
            <a:chOff x="0" y="-38100"/>
            <a:chExt cx="205800" cy="245700"/>
          </a:xfrm>
        </p:grpSpPr>
        <p:sp>
          <p:nvSpPr>
            <p:cNvPr id="383" name="Google Shape;383;g211a30002aa_0_4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4" name="Google Shape;384;g211a30002aa_0_4"/>
            <p:cNvSpPr txBox="1"/>
            <p:nvPr/>
          </p:nvSpPr>
          <p:spPr>
            <a:xfrm>
              <a:off x="0" y="-38100"/>
              <a:ext cx="20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5" name="Google Shape;385;g211a30002aa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950" y="3127600"/>
            <a:ext cx="16564101" cy="53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514350" y="403007"/>
            <a:ext cx="17259300" cy="9369643"/>
            <a:chOff x="0" y="-38100"/>
            <a:chExt cx="5905866" cy="3206147"/>
          </a:xfrm>
        </p:grpSpPr>
        <p:sp>
          <p:nvSpPr>
            <p:cNvPr id="391" name="Google Shape;391;p15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392" name="Google Shape;392;p15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394" name="Google Shape;394;p15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5" name="Google Shape;395;p15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15"/>
          <p:cNvSpPr txBox="1"/>
          <p:nvPr/>
        </p:nvSpPr>
        <p:spPr>
          <a:xfrm>
            <a:off x="2361351" y="695325"/>
            <a:ext cx="13565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1"/>
              <a:buFont typeface="Arial"/>
              <a:buNone/>
            </a:pPr>
            <a:r>
              <a:rPr b="1" i="0" lang="en-US" sz="10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7.2 - ModLib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5463" y="3428989"/>
            <a:ext cx="12097074" cy="50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g2e55bd86fa6_0_77"/>
          <p:cNvGrpSpPr/>
          <p:nvPr/>
        </p:nvGrpSpPr>
        <p:grpSpPr>
          <a:xfrm>
            <a:off x="514350" y="403007"/>
            <a:ext cx="17259303" cy="9369644"/>
            <a:chOff x="0" y="-38100"/>
            <a:chExt cx="5905866" cy="3206147"/>
          </a:xfrm>
        </p:grpSpPr>
        <p:sp>
          <p:nvSpPr>
            <p:cNvPr id="403" name="Google Shape;403;g2e55bd86fa6_0_77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404" name="Google Shape;404;g2e55bd86fa6_0_77"/>
            <p:cNvSpPr txBox="1"/>
            <p:nvPr/>
          </p:nvSpPr>
          <p:spPr>
            <a:xfrm>
              <a:off x="0" y="-38100"/>
              <a:ext cx="5905800" cy="3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" name="Google Shape;405;g2e55bd86fa6_0_77"/>
          <p:cNvGrpSpPr/>
          <p:nvPr/>
        </p:nvGrpSpPr>
        <p:grpSpPr>
          <a:xfrm>
            <a:off x="17349683" y="9266545"/>
            <a:ext cx="424133" cy="506363"/>
            <a:chOff x="0" y="-38100"/>
            <a:chExt cx="205800" cy="245700"/>
          </a:xfrm>
        </p:grpSpPr>
        <p:sp>
          <p:nvSpPr>
            <p:cNvPr id="406" name="Google Shape;406;g2e55bd86fa6_0_77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7" name="Google Shape;407;g2e55bd86fa6_0_77"/>
            <p:cNvSpPr txBox="1"/>
            <p:nvPr/>
          </p:nvSpPr>
          <p:spPr>
            <a:xfrm>
              <a:off x="0" y="-38100"/>
              <a:ext cx="20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2e55bd86fa6_0_77"/>
          <p:cNvSpPr txBox="1"/>
          <p:nvPr/>
        </p:nvSpPr>
        <p:spPr>
          <a:xfrm>
            <a:off x="2361351" y="695325"/>
            <a:ext cx="13565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1"/>
              <a:buFont typeface="Arial"/>
              <a:buNone/>
            </a:pPr>
            <a:r>
              <a:rPr b="1" i="0" lang="en-US" sz="10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7.3 - ModbusUtil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g2e55bd86fa6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813" y="2344125"/>
            <a:ext cx="10668374" cy="6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6"/>
          <p:cNvGrpSpPr/>
          <p:nvPr/>
        </p:nvGrpSpPr>
        <p:grpSpPr>
          <a:xfrm>
            <a:off x="514350" y="403007"/>
            <a:ext cx="17259303" cy="9369644"/>
            <a:chOff x="0" y="-38100"/>
            <a:chExt cx="5905866" cy="3206147"/>
          </a:xfrm>
        </p:grpSpPr>
        <p:sp>
          <p:nvSpPr>
            <p:cNvPr id="415" name="Google Shape;415;p16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416" name="Google Shape;416;p16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16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418" name="Google Shape;418;p16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9" name="Google Shape;419;p16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16"/>
          <p:cNvSpPr txBox="1"/>
          <p:nvPr/>
        </p:nvSpPr>
        <p:spPr>
          <a:xfrm>
            <a:off x="144301" y="681250"/>
            <a:ext cx="181437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11"/>
              <a:buFont typeface="Arial"/>
              <a:buNone/>
            </a:pPr>
            <a:r>
              <a:rPr b="1" i="0" lang="en-US" sz="101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7.4 - Programme ModbusUtil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000" y="4011950"/>
            <a:ext cx="11490000" cy="31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17"/>
          <p:cNvGrpSpPr/>
          <p:nvPr/>
        </p:nvGrpSpPr>
        <p:grpSpPr>
          <a:xfrm>
            <a:off x="514350" y="403007"/>
            <a:ext cx="17259300" cy="9369643"/>
            <a:chOff x="0" y="-38100"/>
            <a:chExt cx="5905866" cy="3206147"/>
          </a:xfrm>
        </p:grpSpPr>
        <p:sp>
          <p:nvSpPr>
            <p:cNvPr id="427" name="Google Shape;427;p17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428" name="Google Shape;428;p17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17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430" name="Google Shape;430;p17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1" name="Google Shape;431;p17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17"/>
          <p:cNvSpPr txBox="1"/>
          <p:nvPr/>
        </p:nvSpPr>
        <p:spPr>
          <a:xfrm>
            <a:off x="1318643" y="710888"/>
            <a:ext cx="15650700" cy="3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1"/>
              <a:buFont typeface="Arial"/>
              <a:buNone/>
            </a:pPr>
            <a:r>
              <a:rPr b="1" i="0" lang="en-US" sz="10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7.5 - Programme ModbusUtil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0175" y="2534316"/>
            <a:ext cx="9387650" cy="678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g2e2f9eabe4e_0_7"/>
          <p:cNvGrpSpPr/>
          <p:nvPr/>
        </p:nvGrpSpPr>
        <p:grpSpPr>
          <a:xfrm>
            <a:off x="514350" y="403007"/>
            <a:ext cx="17259303" cy="9369644"/>
            <a:chOff x="0" y="-38100"/>
            <a:chExt cx="5905866" cy="3206147"/>
          </a:xfrm>
        </p:grpSpPr>
        <p:sp>
          <p:nvSpPr>
            <p:cNvPr id="439" name="Google Shape;439;g2e2f9eabe4e_0_7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440" name="Google Shape;440;g2e2f9eabe4e_0_7"/>
            <p:cNvSpPr txBox="1"/>
            <p:nvPr/>
          </p:nvSpPr>
          <p:spPr>
            <a:xfrm>
              <a:off x="0" y="-38100"/>
              <a:ext cx="5905800" cy="3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g2e2f9eabe4e_0_7"/>
          <p:cNvGrpSpPr/>
          <p:nvPr/>
        </p:nvGrpSpPr>
        <p:grpSpPr>
          <a:xfrm>
            <a:off x="17349683" y="9266545"/>
            <a:ext cx="424133" cy="506363"/>
            <a:chOff x="0" y="-38100"/>
            <a:chExt cx="205800" cy="245700"/>
          </a:xfrm>
        </p:grpSpPr>
        <p:sp>
          <p:nvSpPr>
            <p:cNvPr id="442" name="Google Shape;442;g2e2f9eabe4e_0_7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3" name="Google Shape;443;g2e2f9eabe4e_0_7"/>
            <p:cNvSpPr txBox="1"/>
            <p:nvPr/>
          </p:nvSpPr>
          <p:spPr>
            <a:xfrm>
              <a:off x="0" y="-38100"/>
              <a:ext cx="20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20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g2e2f9eabe4e_0_7"/>
          <p:cNvSpPr txBox="1"/>
          <p:nvPr/>
        </p:nvSpPr>
        <p:spPr>
          <a:xfrm>
            <a:off x="1318643" y="710888"/>
            <a:ext cx="156507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11"/>
              <a:buFont typeface="Arial"/>
              <a:buNone/>
            </a:pPr>
            <a:r>
              <a:rPr b="1" i="0" lang="en-US" sz="9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8 - Test Unitaire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g2e2f9eabe4e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2053" y="2211928"/>
            <a:ext cx="6143875" cy="721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18"/>
          <p:cNvGrpSpPr/>
          <p:nvPr/>
        </p:nvGrpSpPr>
        <p:grpSpPr>
          <a:xfrm>
            <a:off x="514350" y="403007"/>
            <a:ext cx="17259300" cy="9369643"/>
            <a:chOff x="0" y="-38100"/>
            <a:chExt cx="5905866" cy="3206147"/>
          </a:xfrm>
        </p:grpSpPr>
        <p:sp>
          <p:nvSpPr>
            <p:cNvPr id="451" name="Google Shape;451;p18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452" name="Google Shape;452;p18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18"/>
          <p:cNvSpPr txBox="1"/>
          <p:nvPr/>
        </p:nvSpPr>
        <p:spPr>
          <a:xfrm>
            <a:off x="3605699" y="4319100"/>
            <a:ext cx="110766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1"/>
              <a:buFont typeface="Arial"/>
              <a:buNone/>
            </a:pPr>
            <a:r>
              <a:rPr b="1" i="0" lang="en-US" sz="10711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9 - Conclusion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18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455" name="Google Shape;455;p18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6" name="Google Shape;456;p18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21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3"/>
          <p:cNvGrpSpPr/>
          <p:nvPr/>
        </p:nvGrpSpPr>
        <p:grpSpPr>
          <a:xfrm>
            <a:off x="0" y="5607522"/>
            <a:ext cx="18288000" cy="4679478"/>
            <a:chOff x="0" y="-38100"/>
            <a:chExt cx="5501942" cy="1407820"/>
          </a:xfrm>
        </p:grpSpPr>
        <p:sp>
          <p:nvSpPr>
            <p:cNvPr id="162" name="Google Shape;162;p3"/>
            <p:cNvSpPr/>
            <p:nvPr/>
          </p:nvSpPr>
          <p:spPr>
            <a:xfrm>
              <a:off x="0" y="0"/>
              <a:ext cx="5501942" cy="1369720"/>
            </a:xfrm>
            <a:custGeom>
              <a:rect b="b" l="l" r="r" t="t"/>
              <a:pathLst>
                <a:path extrusionOk="0" h="1369720" w="5501942">
                  <a:moveTo>
                    <a:pt x="0" y="0"/>
                  </a:moveTo>
                  <a:lnTo>
                    <a:pt x="5501942" y="0"/>
                  </a:lnTo>
                  <a:lnTo>
                    <a:pt x="5501942" y="1369720"/>
                  </a:lnTo>
                  <a:lnTo>
                    <a:pt x="0" y="1369720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163" name="Google Shape;163;p3"/>
            <p:cNvSpPr txBox="1"/>
            <p:nvPr/>
          </p:nvSpPr>
          <p:spPr>
            <a:xfrm>
              <a:off x="0" y="-38100"/>
              <a:ext cx="5501942" cy="1407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3"/>
          <p:cNvSpPr/>
          <p:nvPr/>
        </p:nvSpPr>
        <p:spPr>
          <a:xfrm>
            <a:off x="9833499" y="2435738"/>
            <a:ext cx="3020997" cy="4174612"/>
          </a:xfrm>
          <a:custGeom>
            <a:rect b="b" l="l" r="r" t="t"/>
            <a:pathLst>
              <a:path extrusionOk="0" h="613192" w="443742">
                <a:moveTo>
                  <a:pt x="0" y="0"/>
                </a:moveTo>
                <a:lnTo>
                  <a:pt x="443742" y="0"/>
                </a:lnTo>
                <a:lnTo>
                  <a:pt x="443742" y="613192"/>
                </a:lnTo>
                <a:lnTo>
                  <a:pt x="0" y="61319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090" r="-19086" t="0"/>
            </a:stretch>
          </a:blipFill>
          <a:ln>
            <a:noFill/>
          </a:ln>
        </p:spPr>
      </p:sp>
      <p:sp>
        <p:nvSpPr>
          <p:cNvPr id="165" name="Google Shape;165;p3"/>
          <p:cNvSpPr/>
          <p:nvPr/>
        </p:nvSpPr>
        <p:spPr>
          <a:xfrm>
            <a:off x="14235898" y="2435738"/>
            <a:ext cx="3020997" cy="4174612"/>
          </a:xfrm>
          <a:custGeom>
            <a:rect b="b" l="l" r="r" t="t"/>
            <a:pathLst>
              <a:path extrusionOk="0" h="613192" w="443742">
                <a:moveTo>
                  <a:pt x="0" y="0"/>
                </a:moveTo>
                <a:lnTo>
                  <a:pt x="443742" y="0"/>
                </a:lnTo>
                <a:lnTo>
                  <a:pt x="443742" y="613192"/>
                </a:lnTo>
                <a:lnTo>
                  <a:pt x="0" y="61319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090" r="-19086" t="0"/>
            </a:stretch>
          </a:blipFill>
          <a:ln>
            <a:noFill/>
          </a:ln>
        </p:spPr>
      </p:sp>
      <p:grpSp>
        <p:nvGrpSpPr>
          <p:cNvPr id="166" name="Google Shape;166;p3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167" name="Google Shape;167;p3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8" name="Google Shape;168;p3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3"/>
          <p:cNvSpPr txBox="1"/>
          <p:nvPr/>
        </p:nvSpPr>
        <p:spPr>
          <a:xfrm>
            <a:off x="1028700" y="7539987"/>
            <a:ext cx="70599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2"/>
              <a:buFont typeface="Arial"/>
              <a:buNone/>
            </a:pPr>
            <a:r>
              <a:rPr b="1" i="0" lang="en-US" sz="7512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1 - L’Équipe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"/>
          <p:cNvSpPr txBox="1"/>
          <p:nvPr/>
        </p:nvSpPr>
        <p:spPr>
          <a:xfrm>
            <a:off x="1107091" y="1627010"/>
            <a:ext cx="28641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1"/>
              <a:buFont typeface="Arial"/>
              <a:buNone/>
            </a:pPr>
            <a:r>
              <a:rPr b="1" lang="en-US" sz="1851">
                <a:latin typeface="Poppins"/>
                <a:ea typeface="Poppins"/>
                <a:cs typeface="Poppins"/>
                <a:sym typeface="Poppins"/>
              </a:rPr>
              <a:t>*********</a:t>
            </a:r>
            <a:r>
              <a:rPr b="1" i="0" lang="en-US" sz="185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 sz="1851">
                <a:latin typeface="Poppins"/>
                <a:ea typeface="Poppins"/>
                <a:cs typeface="Poppins"/>
                <a:sym typeface="Poppins"/>
              </a:rPr>
              <a:t>****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5509490" y="1627010"/>
            <a:ext cx="28641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1"/>
              <a:buFont typeface="Arial"/>
              <a:buNone/>
            </a:pPr>
            <a:r>
              <a:rPr b="1" lang="en-US" sz="1851">
                <a:latin typeface="Poppins"/>
                <a:ea typeface="Poppins"/>
                <a:cs typeface="Poppins"/>
                <a:sym typeface="Poppins"/>
              </a:rPr>
              <a:t>****</a:t>
            </a:r>
            <a:r>
              <a:rPr b="1" i="0" lang="en-US" sz="185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 sz="1851">
                <a:latin typeface="Poppins"/>
                <a:ea typeface="Poppins"/>
                <a:cs typeface="Poppins"/>
                <a:sym typeface="Poppins"/>
              </a:rPr>
              <a:t>*******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9911890" y="1627010"/>
            <a:ext cx="28641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1"/>
              <a:buFont typeface="Arial"/>
              <a:buNone/>
            </a:pPr>
            <a:r>
              <a:rPr b="1" i="0" lang="en-US" sz="185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 sz="1851">
                <a:latin typeface="Poppins"/>
                <a:ea typeface="Poppins"/>
                <a:cs typeface="Poppins"/>
                <a:sym typeface="Poppins"/>
              </a:rPr>
              <a:t>*********</a:t>
            </a:r>
            <a:r>
              <a:rPr b="1" i="0" lang="en-US" sz="185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 sz="1851">
                <a:latin typeface="Poppins"/>
                <a:ea typeface="Poppins"/>
                <a:cs typeface="Poppins"/>
                <a:sym typeface="Poppins"/>
              </a:rPr>
              <a:t>*******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14314289" y="1627010"/>
            <a:ext cx="28641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1"/>
              <a:buFont typeface="Arial"/>
              <a:buNone/>
            </a:pPr>
            <a:r>
              <a:rPr b="1" lang="en-US" sz="1851">
                <a:latin typeface="Poppins"/>
                <a:ea typeface="Poppins"/>
                <a:cs typeface="Poppins"/>
                <a:sym typeface="Poppins"/>
              </a:rPr>
              <a:t>********</a:t>
            </a:r>
            <a:r>
              <a:rPr b="1" i="0" lang="en-US" sz="185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 sz="1851">
                <a:latin typeface="Poppins"/>
                <a:ea typeface="Poppins"/>
                <a:cs typeface="Poppins"/>
                <a:sym typeface="Poppins"/>
              </a:rPr>
              <a:t>******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63" y="2437075"/>
            <a:ext cx="3019425" cy="4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278" y="2437075"/>
            <a:ext cx="301942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4"/>
          <p:cNvGrpSpPr/>
          <p:nvPr/>
        </p:nvGrpSpPr>
        <p:grpSpPr>
          <a:xfrm>
            <a:off x="514350" y="403007"/>
            <a:ext cx="17259300" cy="9369643"/>
            <a:chOff x="0" y="-38100"/>
            <a:chExt cx="5905866" cy="3206147"/>
          </a:xfrm>
        </p:grpSpPr>
        <p:sp>
          <p:nvSpPr>
            <p:cNvPr id="181" name="Google Shape;181;p4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182" name="Google Shape;182;p4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4"/>
          <p:cNvSpPr/>
          <p:nvPr/>
        </p:nvSpPr>
        <p:spPr>
          <a:xfrm>
            <a:off x="3404422" y="2988806"/>
            <a:ext cx="11479156" cy="6457025"/>
          </a:xfrm>
          <a:custGeom>
            <a:rect b="b" l="l" r="r" t="t"/>
            <a:pathLst>
              <a:path extrusionOk="0" h="6457025" w="11479156">
                <a:moveTo>
                  <a:pt x="0" y="0"/>
                </a:moveTo>
                <a:lnTo>
                  <a:pt x="11479156" y="0"/>
                </a:lnTo>
                <a:lnTo>
                  <a:pt x="11479156" y="6457025"/>
                </a:lnTo>
                <a:lnTo>
                  <a:pt x="0" y="6457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4"/>
          <p:cNvSpPr txBox="1"/>
          <p:nvPr/>
        </p:nvSpPr>
        <p:spPr>
          <a:xfrm>
            <a:off x="1653243" y="866775"/>
            <a:ext cx="1498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2 - Schéma du système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4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186" name="Google Shape;186;p4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7" name="Google Shape;187;p4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6"/>
          <p:cNvGrpSpPr/>
          <p:nvPr/>
        </p:nvGrpSpPr>
        <p:grpSpPr>
          <a:xfrm>
            <a:off x="514350" y="403007"/>
            <a:ext cx="17259300" cy="9369643"/>
            <a:chOff x="0" y="-38100"/>
            <a:chExt cx="5905866" cy="3206147"/>
          </a:xfrm>
        </p:grpSpPr>
        <p:sp>
          <p:nvSpPr>
            <p:cNvPr id="193" name="Google Shape;193;p6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194" name="Google Shape;194;p6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6"/>
          <p:cNvSpPr txBox="1"/>
          <p:nvPr/>
        </p:nvSpPr>
        <p:spPr>
          <a:xfrm>
            <a:off x="1762183" y="866775"/>
            <a:ext cx="14763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3- Cahier des charges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6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197" name="Google Shape;197;p6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8" name="Google Shape;198;p6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6"/>
          <p:cNvSpPr/>
          <p:nvPr/>
        </p:nvSpPr>
        <p:spPr>
          <a:xfrm>
            <a:off x="8641675" y="7529975"/>
            <a:ext cx="785700" cy="2670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8552725" y="7432625"/>
            <a:ext cx="85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Modbus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125" y="2098277"/>
            <a:ext cx="15057460" cy="76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8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207" name="Google Shape;207;p8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8" name="Google Shape;208;p8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8"/>
          <p:cNvSpPr txBox="1"/>
          <p:nvPr/>
        </p:nvSpPr>
        <p:spPr>
          <a:xfrm>
            <a:off x="3786304" y="1069750"/>
            <a:ext cx="1071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3.1 - Gestion de projet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00" y="2475625"/>
            <a:ext cx="17533007" cy="67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9"/>
          <p:cNvGrpSpPr/>
          <p:nvPr/>
        </p:nvGrpSpPr>
        <p:grpSpPr>
          <a:xfrm>
            <a:off x="514350" y="403007"/>
            <a:ext cx="17259300" cy="9369643"/>
            <a:chOff x="0" y="-38100"/>
            <a:chExt cx="5905866" cy="3206147"/>
          </a:xfrm>
        </p:grpSpPr>
        <p:sp>
          <p:nvSpPr>
            <p:cNvPr id="216" name="Google Shape;216;p9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217" name="Google Shape;217;p9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9"/>
          <p:cNvSpPr/>
          <p:nvPr/>
        </p:nvSpPr>
        <p:spPr>
          <a:xfrm>
            <a:off x="1028700" y="2442176"/>
            <a:ext cx="5735529" cy="6367543"/>
          </a:xfrm>
          <a:custGeom>
            <a:rect b="b" l="l" r="r" t="t"/>
            <a:pathLst>
              <a:path extrusionOk="0" h="6367543" w="5735529">
                <a:moveTo>
                  <a:pt x="0" y="0"/>
                </a:moveTo>
                <a:lnTo>
                  <a:pt x="5735529" y="0"/>
                </a:lnTo>
                <a:lnTo>
                  <a:pt x="5735529" y="6367542"/>
                </a:lnTo>
                <a:lnTo>
                  <a:pt x="0" y="6367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9"/>
          <p:cNvSpPr/>
          <p:nvPr/>
        </p:nvSpPr>
        <p:spPr>
          <a:xfrm>
            <a:off x="7122849" y="4330780"/>
            <a:ext cx="10136451" cy="2590334"/>
          </a:xfrm>
          <a:custGeom>
            <a:rect b="b" l="l" r="r" t="t"/>
            <a:pathLst>
              <a:path extrusionOk="0" h="2590334" w="10136451">
                <a:moveTo>
                  <a:pt x="0" y="0"/>
                </a:moveTo>
                <a:lnTo>
                  <a:pt x="10136451" y="0"/>
                </a:lnTo>
                <a:lnTo>
                  <a:pt x="10136451" y="2590334"/>
                </a:lnTo>
                <a:lnTo>
                  <a:pt x="0" y="2590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6906" t="0"/>
            </a:stretch>
          </a:blipFill>
          <a:ln>
            <a:noFill/>
          </a:ln>
        </p:spPr>
      </p:sp>
      <p:sp>
        <p:nvSpPr>
          <p:cNvPr id="220" name="Google Shape;220;p9"/>
          <p:cNvSpPr txBox="1"/>
          <p:nvPr/>
        </p:nvSpPr>
        <p:spPr>
          <a:xfrm>
            <a:off x="2759399" y="881600"/>
            <a:ext cx="12769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4- Tâches personnelles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9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222" name="Google Shape;222;p9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3" name="Google Shape;223;p9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0"/>
          <p:cNvGrpSpPr/>
          <p:nvPr/>
        </p:nvGrpSpPr>
        <p:grpSpPr>
          <a:xfrm>
            <a:off x="17349683" y="9266544"/>
            <a:ext cx="423967" cy="506106"/>
            <a:chOff x="0" y="-38100"/>
            <a:chExt cx="205716" cy="245572"/>
          </a:xfrm>
        </p:grpSpPr>
        <p:sp>
          <p:nvSpPr>
            <p:cNvPr id="229" name="Google Shape;229;p10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0" name="Google Shape;230;p10"/>
            <p:cNvSpPr txBox="1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10"/>
          <p:cNvSpPr/>
          <p:nvPr/>
        </p:nvSpPr>
        <p:spPr>
          <a:xfrm>
            <a:off x="1237399" y="2848130"/>
            <a:ext cx="15813202" cy="6710727"/>
          </a:xfrm>
          <a:custGeom>
            <a:rect b="b" l="l" r="r" t="t"/>
            <a:pathLst>
              <a:path extrusionOk="0" h="6710727" w="15813202">
                <a:moveTo>
                  <a:pt x="0" y="0"/>
                </a:moveTo>
                <a:lnTo>
                  <a:pt x="15813202" y="0"/>
                </a:lnTo>
                <a:lnTo>
                  <a:pt x="15813202" y="6710728"/>
                </a:lnTo>
                <a:lnTo>
                  <a:pt x="0" y="6710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0"/>
          <p:cNvSpPr txBox="1"/>
          <p:nvPr/>
        </p:nvSpPr>
        <p:spPr>
          <a:xfrm>
            <a:off x="3754049" y="1072050"/>
            <a:ext cx="10779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4.1- Gant personnel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g2e55bd86fa6_0_6"/>
          <p:cNvGrpSpPr/>
          <p:nvPr/>
        </p:nvGrpSpPr>
        <p:grpSpPr>
          <a:xfrm>
            <a:off x="514350" y="403007"/>
            <a:ext cx="17259303" cy="9369644"/>
            <a:chOff x="0" y="-38100"/>
            <a:chExt cx="5905866" cy="3206147"/>
          </a:xfrm>
        </p:grpSpPr>
        <p:sp>
          <p:nvSpPr>
            <p:cNvPr id="238" name="Google Shape;238;g2e55bd86fa6_0_6"/>
            <p:cNvSpPr/>
            <p:nvPr/>
          </p:nvSpPr>
          <p:spPr>
            <a:xfrm>
              <a:off x="0" y="0"/>
              <a:ext cx="5905866" cy="3168047"/>
            </a:xfrm>
            <a:custGeom>
              <a:rect b="b" l="l" r="r" t="t"/>
              <a:pathLst>
                <a:path extrusionOk="0"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  <a:ln>
              <a:noFill/>
            </a:ln>
          </p:spPr>
        </p:sp>
        <p:sp>
          <p:nvSpPr>
            <p:cNvPr id="239" name="Google Shape;239;g2e55bd86fa6_0_6"/>
            <p:cNvSpPr txBox="1"/>
            <p:nvPr/>
          </p:nvSpPr>
          <p:spPr>
            <a:xfrm>
              <a:off x="0" y="-38100"/>
              <a:ext cx="5905800" cy="3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g2e55bd86fa6_0_6"/>
          <p:cNvSpPr txBox="1"/>
          <p:nvPr/>
        </p:nvSpPr>
        <p:spPr>
          <a:xfrm>
            <a:off x="2361350" y="695325"/>
            <a:ext cx="1828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g2e55bd86fa6_0_6"/>
          <p:cNvGrpSpPr/>
          <p:nvPr/>
        </p:nvGrpSpPr>
        <p:grpSpPr>
          <a:xfrm>
            <a:off x="17349683" y="9266545"/>
            <a:ext cx="424133" cy="506363"/>
            <a:chOff x="0" y="-38100"/>
            <a:chExt cx="205800" cy="245700"/>
          </a:xfrm>
        </p:grpSpPr>
        <p:sp>
          <p:nvSpPr>
            <p:cNvPr id="242" name="Google Shape;242;g2e55bd86fa6_0_6"/>
            <p:cNvSpPr/>
            <p:nvPr/>
          </p:nvSpPr>
          <p:spPr>
            <a:xfrm>
              <a:off x="0" y="0"/>
              <a:ext cx="205716" cy="207472"/>
            </a:xfrm>
            <a:custGeom>
              <a:rect b="b" l="l" r="r" t="t"/>
              <a:pathLst>
                <a:path extrusionOk="0"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3" name="Google Shape;243;g2e55bd86fa6_0_6"/>
            <p:cNvSpPr txBox="1"/>
            <p:nvPr/>
          </p:nvSpPr>
          <p:spPr>
            <a:xfrm>
              <a:off x="0" y="-38100"/>
              <a:ext cx="20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2e55bd86fa6_0_6"/>
          <p:cNvSpPr txBox="1"/>
          <p:nvPr/>
        </p:nvSpPr>
        <p:spPr>
          <a:xfrm>
            <a:off x="4919550" y="4486350"/>
            <a:ext cx="103626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5 - Communications</a:t>
            </a:r>
            <a:endParaRPr b="1" i="0" sz="8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